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2" autoAdjust="0"/>
    <p:restoredTop sz="94660"/>
  </p:normalViewPr>
  <p:slideViewPr>
    <p:cSldViewPr snapToGrid="0">
      <p:cViewPr>
        <p:scale>
          <a:sx n="66" d="100"/>
          <a:sy n="66" d="100"/>
        </p:scale>
        <p:origin x="87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63CD1F-6009-2721-18CF-61990CD1DC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78AB601-8A29-AF13-6529-C48514F1B9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B505CE-1833-B056-D642-64FBBE084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0A31C0-BD8E-1EAA-66A9-9F3536E4F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F1501B1-2151-B4C7-924D-C48EFAC5B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41974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35F24B-E771-5D33-2E59-C9FB95FAD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7D9EADD-1D47-EE6E-5189-28994C2EE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5E4B0C0-406D-0BE9-F22A-280827589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F455B4-55A9-9992-D58C-C6F1B1AEF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010BBC-5163-796B-E2BA-D0F40AD0D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88831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86F5ED3-BCFE-EC22-D690-9600AE6E19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E363C06-C525-B047-FB05-8C4713DF84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BD73A0-57F0-7A2C-89FE-988B6739C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DA73CB6-92A0-4638-46A2-0140EFC5A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61121F-3394-D8A6-07F1-816E78ACE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827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1B3AE1-76DC-4132-B06D-F23FEF95C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3FB060-7F8F-8AEF-771E-39B1E1413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70B868-BA88-7D7C-7D27-B15DBCD14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82F507-E889-49F9-A96D-B59D26CD3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B7CDC3-F5A9-6A84-42AE-8183C7328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43691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452510-2390-DF72-B4B2-CC14BBEE3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BF51E54-CE3D-EA64-6983-F6896674C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A7136FE-3200-37E8-E6D6-F2AFEF911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5D2FD6-A34E-3872-1AF1-A8C2ACA6B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5A9404-28BC-C857-C930-C3955A0BD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56943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AB811-DDC1-D7D0-73B1-0F58F8A78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381AD7-A2F0-721F-A337-BE0BA60672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ECB55F8-DB4F-8C43-E8B6-67433899A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DBAFBC0-7D58-C40D-D2B0-F107A06A8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36BD703-AB22-0CB5-E0B5-3E59AAEC5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1BD3F66-94AA-7A0C-6B1D-E23FC3032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15456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3D5789-068F-7D66-4C98-949F12CF2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03350A0-ACF8-59E7-F354-33F254768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196FBE3-A879-F00C-300F-105A04989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991F1C9-2D92-24FA-B9C7-796095A03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B4C311F-3F7F-5CD6-6598-4F15F0FFBB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3626326-A5EC-D396-ADE4-37646228D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F4D5E46-E394-91B6-A148-64D3DC9F1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600B542-1072-32F6-2CA3-7E0946755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44069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4A81A4-40F7-76E7-EFD4-338C8E233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BC707E8-A6D8-DA92-9E82-DC3B0075C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412197F-4FFD-815F-5864-A94E5D646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AAB6323-1A65-05F4-4151-35C137F3A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88128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BF134DA-A794-1FED-AEC1-15D35AE70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0F255CC-1413-4FE4-9841-EB0D2D1BD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CD8854C-46CB-D13C-9357-8D224034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0747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2AE7DF-BCE1-AC25-46B0-96C2CD5B5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FE087A-5FB3-A49B-12CF-A35E94FAD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E9801F5-E2E3-7299-C467-11D699929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588047E-1EBF-3DB1-16C9-88503F2AE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CD91101-6C00-7A92-2859-1455886F6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90C037C-F8A5-695A-51EC-59867B41C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93354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AAFDD7-6813-CBE4-21AE-0B876E567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3464579-ED57-238E-7A60-AEB921ADC1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6E7E056-D9C1-7AB6-1BE2-9B6452DC04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326574-FDDE-4FBC-62BD-29D62A2B7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C079640-B730-C498-22AF-1315E34AB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D68AF8F-AA73-E508-B2DC-BBB34EEBA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1887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E2FF052-C3E5-887D-F6D4-63F4229AF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0D7D5DD-5F18-8411-A8A2-3B43D7E22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FCB35E-958D-3B0D-0D3A-4FA40B800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CA20B7-1978-4E7B-B231-1A4D92C4D2D2}" type="datetimeFigureOut">
              <a:rPr lang="es-CO" smtClean="0"/>
              <a:t>9/03/2024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FEE2D0-BFD0-C771-2794-DCCEB89507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4E07FF-FD95-7728-C0A7-FCF396D7E2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606AAC-CE66-4CAA-9D41-DC3D8646E61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39561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factoring.guru/es/design-patterns/singlet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Patrón de fondo&#10;&#10;Descripción generada automáticamente">
            <a:extLst>
              <a:ext uri="{FF2B5EF4-FFF2-40B4-BE49-F238E27FC236}">
                <a16:creationId xmlns:a16="http://schemas.microsoft.com/office/drawing/2014/main" id="{7DE598C5-45EC-A8FA-F9CE-68AFD150CF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98" b="9091"/>
          <a:stretch/>
        </p:blipFill>
        <p:spPr>
          <a:xfrm flipH="1">
            <a:off x="3477488" y="0"/>
            <a:ext cx="871450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9A7899-B806-8C17-6D24-D31DCEF2C8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88110" y="1328917"/>
            <a:ext cx="9339205" cy="4099425"/>
          </a:xfrm>
        </p:spPr>
        <p:txBody>
          <a:bodyPr anchor="b">
            <a:normAutofit/>
          </a:bodyPr>
          <a:lstStyle/>
          <a:p>
            <a:r>
              <a:rPr lang="es-MX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PATRÓN DE DISEÑO</a:t>
            </a:r>
            <a:br>
              <a:rPr lang="es-MX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MX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CREACIONAL SINGLETON</a:t>
            </a:r>
            <a:endParaRPr lang="es-CO" sz="6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A320C0F-5F8A-BB98-8421-D2BAA531B4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06" y="6021739"/>
            <a:ext cx="6300191" cy="836251"/>
          </a:xfrm>
        </p:spPr>
        <p:txBody>
          <a:bodyPr>
            <a:normAutofit/>
          </a:bodyPr>
          <a:lstStyle/>
          <a:p>
            <a:pPr algn="l"/>
            <a:r>
              <a:rPr lang="es-MX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Deily Karina Martinez Navarro</a:t>
            </a:r>
            <a:endParaRPr lang="es-CO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0085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Patrón de fondo&#10;&#10;Descripción generada automáticamente">
            <a:extLst>
              <a:ext uri="{FF2B5EF4-FFF2-40B4-BE49-F238E27FC236}">
                <a16:creationId xmlns:a16="http://schemas.microsoft.com/office/drawing/2014/main" id="{F73F0ECF-6EBE-AF28-7D46-3E80DC4942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45" r="16153" b="909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1C135D-1FBF-2861-C6D6-7AE6DE3D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5100" y="1161288"/>
            <a:ext cx="6588912" cy="1124712"/>
          </a:xfrm>
        </p:spPr>
        <p:txBody>
          <a:bodyPr anchor="b">
            <a:normAutofit/>
          </a:bodyPr>
          <a:lstStyle/>
          <a:p>
            <a:endParaRPr lang="es-CO" sz="2800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511856A-8535-91A3-64DB-9881FDC44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3487" y="2946454"/>
            <a:ext cx="4139019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 utilizada en aquellos escenarios en donde el usuario desea restringir el proceso de instanciación de una clase únicamente a un objeto, lo cual es útil cuando se necesita de un solo objeto para coordinar todas las acciones de un sistema</a:t>
            </a:r>
          </a:p>
          <a:p>
            <a:pPr marL="0" indent="0">
              <a:buNone/>
            </a:pPr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6" name="Picture 2" descr="Patrón Singleton">
            <a:extLst>
              <a:ext uri="{FF2B5EF4-FFF2-40B4-BE49-F238E27FC236}">
                <a16:creationId xmlns:a16="http://schemas.microsoft.com/office/drawing/2014/main" id="{DB1A28BA-814F-158B-3213-07CB10222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447" y="2946454"/>
            <a:ext cx="4139019" cy="3051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599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Patrón de fondo&#10;&#10;Descripción generada automáticamente">
            <a:extLst>
              <a:ext uri="{FF2B5EF4-FFF2-40B4-BE49-F238E27FC236}">
                <a16:creationId xmlns:a16="http://schemas.microsoft.com/office/drawing/2014/main" id="{F73F0ECF-6EBE-AF28-7D46-3E80DC4942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45" r="16153" b="909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1C135D-1FBF-2861-C6D6-7AE6DE3D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6402" y="1061937"/>
            <a:ext cx="6555014" cy="865197"/>
          </a:xfrm>
        </p:spPr>
        <p:txBody>
          <a:bodyPr anchor="b">
            <a:normAutofit/>
          </a:bodyPr>
          <a:lstStyle/>
          <a:p>
            <a:pPr algn="ctr"/>
            <a:r>
              <a:rPr lang="es-MX" sz="5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ESTRUCTURA</a:t>
            </a:r>
            <a:endParaRPr lang="es-CO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La estructura del patrón Singleton">
            <a:extLst>
              <a:ext uri="{FF2B5EF4-FFF2-40B4-BE49-F238E27FC236}">
                <a16:creationId xmlns:a16="http://schemas.microsoft.com/office/drawing/2014/main" id="{574CB37A-F476-3C77-17F5-35541DE4C06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873" y="1978613"/>
            <a:ext cx="7496833" cy="475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8368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Patrón de fondo&#10;&#10;Descripción generada automáticamente">
            <a:extLst>
              <a:ext uri="{FF2B5EF4-FFF2-40B4-BE49-F238E27FC236}">
                <a16:creationId xmlns:a16="http://schemas.microsoft.com/office/drawing/2014/main" id="{F73F0ECF-6EBE-AF28-7D46-3E80DC4942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45" r="16153" b="909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1C135D-1FBF-2861-C6D6-7AE6DE3D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5100" y="1161288"/>
            <a:ext cx="6588912" cy="1124712"/>
          </a:xfrm>
        </p:spPr>
        <p:txBody>
          <a:bodyPr anchor="b">
            <a:normAutofit/>
          </a:bodyPr>
          <a:lstStyle/>
          <a:p>
            <a:pPr algn="ctr"/>
            <a:r>
              <a:rPr lang="es-CO" sz="5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VENTAJAS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511856A-8535-91A3-64DB-9881FDC44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6241" y="2801748"/>
            <a:ext cx="7387771" cy="3207258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Puedes estar seguro que una clase siempre tendrá una sola instancia.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Tienes un punto de acceso global a esa instancia.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 objeto </a:t>
            </a:r>
            <a:r>
              <a:rPr lang="es-MX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es inicializado únicamente cuando se solicita la primera vez.</a:t>
            </a:r>
          </a:p>
          <a:p>
            <a:pPr marL="0" indent="0">
              <a:buNone/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541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Patrón de fondo&#10;&#10;Descripción generada automáticamente">
            <a:extLst>
              <a:ext uri="{FF2B5EF4-FFF2-40B4-BE49-F238E27FC236}">
                <a16:creationId xmlns:a16="http://schemas.microsoft.com/office/drawing/2014/main" id="{F73F0ECF-6EBE-AF28-7D46-3E80DC4942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45" r="16153" b="909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1C135D-1FBF-2861-C6D6-7AE6DE3D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5100" y="1161288"/>
            <a:ext cx="6588912" cy="1124712"/>
          </a:xfrm>
        </p:spPr>
        <p:txBody>
          <a:bodyPr anchor="b">
            <a:normAutofit/>
          </a:bodyPr>
          <a:lstStyle/>
          <a:p>
            <a:pPr algn="ctr"/>
            <a:r>
              <a:rPr lang="es-CO" sz="5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DESVENTAJAS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511856A-8535-91A3-64DB-9881FDC44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6571" y="2718054"/>
            <a:ext cx="7939315" cy="3838628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MX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Vulnera el Principio de responsabilidad única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El patrón </a:t>
            </a:r>
            <a:r>
              <a:rPr lang="es-MX" sz="2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es-MX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puede enmascarar un mal diseño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El patrón requiere de un tratamiento especial en un entorno con múltiples hilos de ejecución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Puede resultar complicado realizar la prueba unitaria del código cliente del </a:t>
            </a:r>
            <a:r>
              <a:rPr lang="es-MX" sz="2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es-MX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porque muchos </a:t>
            </a:r>
            <a:r>
              <a:rPr lang="es-MX" sz="2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frameworks</a:t>
            </a:r>
            <a:r>
              <a:rPr lang="es-MX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de prueba dependen de la herencia a la hora de crear objetos simulados (</a:t>
            </a:r>
            <a:r>
              <a:rPr lang="es-MX" sz="2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mock</a:t>
            </a:r>
            <a:r>
              <a:rPr lang="es-MX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2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objects</a:t>
            </a:r>
            <a:r>
              <a:rPr lang="es-MX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948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9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Patrón de fondo&#10;&#10;Descripción generada automáticamente">
            <a:extLst>
              <a:ext uri="{FF2B5EF4-FFF2-40B4-BE49-F238E27FC236}">
                <a16:creationId xmlns:a16="http://schemas.microsoft.com/office/drawing/2014/main" id="{F73F0ECF-6EBE-AF28-7D46-3E80DC4942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20" b="1241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91C135D-1FBF-2861-C6D6-7AE6DE3D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MX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PATRON – ANTIPATRON </a:t>
            </a:r>
            <a:endParaRPr lang="es-CO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511856A-8535-91A3-64DB-9881FDC44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9829" y="2190467"/>
            <a:ext cx="4923971" cy="41768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 una posible solución a un problema recurrente de un contexto, pero no es tan útil y conlleva el uso malas prácticas.</a:t>
            </a:r>
          </a:p>
          <a:p>
            <a:endParaRPr lang="es-MX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Mal uso del patrón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Violación del principio de única responsabilidad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Dificulta las pruebas 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8E9680C6-6CDA-2756-C345-360F7328DB43}"/>
              </a:ext>
            </a:extLst>
          </p:cNvPr>
          <p:cNvSpPr txBox="1">
            <a:spLocks/>
          </p:cNvSpPr>
          <p:nvPr/>
        </p:nvSpPr>
        <p:spPr>
          <a:xfrm>
            <a:off x="990600" y="2156846"/>
            <a:ext cx="4923971" cy="4176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 una solución a un problema recurrente en un contexto</a:t>
            </a:r>
          </a:p>
          <a:p>
            <a:pPr marL="0" indent="0">
              <a:buNone/>
            </a:pPr>
            <a:endParaRPr lang="es-MX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Usar recursos de forma individualizada </a:t>
            </a:r>
          </a:p>
          <a:p>
            <a:pPr marL="0" indent="0">
              <a:buNone/>
            </a:pPr>
            <a:endParaRPr lang="es-MX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638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Patrón de fondo&#10;&#10;Descripción generada automáticamente">
            <a:extLst>
              <a:ext uri="{FF2B5EF4-FFF2-40B4-BE49-F238E27FC236}">
                <a16:creationId xmlns:a16="http://schemas.microsoft.com/office/drawing/2014/main" id="{F73F0ECF-6EBE-AF28-7D46-3E80DC4942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20" b="1241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91C135D-1FBF-2861-C6D6-7AE6DE3D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CO" sz="5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IMPLEMENTACIÓN</a:t>
            </a:r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511856A-8535-91A3-64DB-9881FDC44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715" y="2004446"/>
            <a:ext cx="11335656" cy="417689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Añade un campo estático privado a la clase para almacenar la instancia </a:t>
            </a:r>
            <a:r>
              <a:rPr lang="es-MX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Declara un método de creación estático público para obtener la instancia </a:t>
            </a:r>
            <a:r>
              <a:rPr lang="es-MX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 una inicialización diferida dentro del método estático. Debe crear un nuevo objeto en su primera llamada y colocarlo dentro del campo estático. El método deberá devolver siempre esa instancia en todas las llamadas siguientes.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Declara el constructor de clase como privado. El método estático de la clase seguirá siendo capaz de invocar al constructor, pero no a los otros objetos.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Repasa el código cliente y sustituye todas las llamadas directas al constructor de la instancia </a:t>
            </a:r>
            <a:r>
              <a:rPr lang="es-MX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por llamadas a su método de creación estático.</a:t>
            </a:r>
          </a:p>
          <a:p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60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9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Patrón de fondo&#10;&#10;Descripción generada automáticamente">
            <a:extLst>
              <a:ext uri="{FF2B5EF4-FFF2-40B4-BE49-F238E27FC236}">
                <a16:creationId xmlns:a16="http://schemas.microsoft.com/office/drawing/2014/main" id="{F73F0ECF-6EBE-AF28-7D46-3E80DC4942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20" b="1241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91C135D-1FBF-2861-C6D6-7AE6DE3D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MX" sz="5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¿CÓMO FUNCIONA?</a:t>
            </a:r>
            <a:endParaRPr lang="es-CO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Marcador de contenido 8">
            <a:extLst>
              <a:ext uri="{FF2B5EF4-FFF2-40B4-BE49-F238E27FC236}">
                <a16:creationId xmlns:a16="http://schemas.microsoft.com/office/drawing/2014/main" id="{58A32DB4-4762-9DC4-C15D-E1FBD0F2A1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341052" y="1822261"/>
            <a:ext cx="7506847" cy="4913310"/>
          </a:xfrm>
        </p:spPr>
      </p:pic>
    </p:spTree>
    <p:extLst>
      <p:ext uri="{BB962C8B-B14F-4D97-AF65-F5344CB8AC3E}">
        <p14:creationId xmlns:p14="http://schemas.microsoft.com/office/powerpoint/2010/main" val="1963256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Patrón de fondo&#10;&#10;Descripción generada automáticamente">
            <a:extLst>
              <a:ext uri="{FF2B5EF4-FFF2-40B4-BE49-F238E27FC236}">
                <a16:creationId xmlns:a16="http://schemas.microsoft.com/office/drawing/2014/main" id="{F73F0ECF-6EBE-AF28-7D46-3E80DC4942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45" r="16153" b="909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1C135D-1FBF-2861-C6D6-7AE6DE3D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5100" y="1161288"/>
            <a:ext cx="6588912" cy="1124712"/>
          </a:xfrm>
        </p:spPr>
        <p:txBody>
          <a:bodyPr anchor="b">
            <a:normAutofit/>
          </a:bodyPr>
          <a:lstStyle/>
          <a:p>
            <a:pPr algn="ctr"/>
            <a:r>
              <a:rPr lang="es-CO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BIBLIOGRAFIAS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511856A-8535-91A3-64DB-9881FDC44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6600" y="2718054"/>
            <a:ext cx="7288174" cy="3207258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https://youtu.be/-FRm3VPhseI?si=y8lOnNAr2X9U42Bk    the clean code </a:t>
            </a:r>
          </a:p>
          <a:p>
            <a:r>
              <a:rPr lang="pt-BR" sz="2000" b="0" i="0" dirty="0" err="1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Refactoring</a:t>
            </a:r>
            <a:r>
              <a:rPr lang="pt-BR" sz="20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Guru. (</a:t>
            </a:r>
            <a:r>
              <a:rPr lang="pt-BR" sz="2000" b="0" i="0" dirty="0" err="1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s.f</a:t>
            </a:r>
            <a:r>
              <a:rPr lang="pt-BR" sz="20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.). </a:t>
            </a:r>
            <a:r>
              <a:rPr lang="pt-BR" sz="2000" b="0" i="0" dirty="0" err="1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pt-BR" sz="20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Recuperado de </a:t>
            </a:r>
            <a:r>
              <a:rPr lang="pt-BR" sz="20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https://refactoring.guru/es/design-patterns/singleton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0578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372</Words>
  <Application>Microsoft Office PowerPoint</Application>
  <PresentationFormat>Panorámica</PresentationFormat>
  <Paragraphs>32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Times New Roman</vt:lpstr>
      <vt:lpstr>Wingdings</vt:lpstr>
      <vt:lpstr>Tema de Office</vt:lpstr>
      <vt:lpstr>PATRÓN DE DISEÑO CREACIONAL SINGLETON</vt:lpstr>
      <vt:lpstr>Presentación de PowerPoint</vt:lpstr>
      <vt:lpstr>ESTRUCTURA</vt:lpstr>
      <vt:lpstr>VENTAJAS</vt:lpstr>
      <vt:lpstr>DESVENTAJAS </vt:lpstr>
      <vt:lpstr>PATRON – ANTIPATRON </vt:lpstr>
      <vt:lpstr>IMPLEMENTACIÓN</vt:lpstr>
      <vt:lpstr>¿CÓMO FUNCIONA?</vt:lpstr>
      <vt:lpstr>BIBLIOGRAFIAS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PATRÓN DE DISEÑO CREACIONAL SINGLETON</dc:title>
  <dc:creator>Deily Karina Martinez Navarro</dc:creator>
  <cp:lastModifiedBy>Deily Karina Martinez Navarro</cp:lastModifiedBy>
  <cp:revision>1</cp:revision>
  <dcterms:created xsi:type="dcterms:W3CDTF">2024-03-10T02:33:03Z</dcterms:created>
  <dcterms:modified xsi:type="dcterms:W3CDTF">2024-03-10T03:59:59Z</dcterms:modified>
</cp:coreProperties>
</file>

<file path=docProps/thumbnail.jpeg>
</file>